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300" r:id="rId21"/>
    <p:sldId id="267" r:id="rId22"/>
    <p:sldId id="270" r:id="rId23"/>
    <p:sldId id="268" r:id="rId24"/>
    <p:sldId id="271" r:id="rId25"/>
    <p:sldId id="269" r:id="rId26"/>
    <p:sldId id="272" r:id="rId27"/>
    <p:sldId id="284" r:id="rId28"/>
    <p:sldId id="273" r:id="rId29"/>
    <p:sldId id="274" r:id="rId30"/>
    <p:sldId id="275" r:id="rId31"/>
    <p:sldId id="276" r:id="rId32"/>
    <p:sldId id="277" r:id="rId33"/>
    <p:sldId id="279" r:id="rId34"/>
    <p:sldId id="278" r:id="rId35"/>
    <p:sldId id="281" r:id="rId36"/>
    <p:sldId id="282" r:id="rId37"/>
    <p:sldId id="283" r:id="rId38"/>
    <p:sldId id="285" r:id="rId39"/>
    <p:sldId id="290" r:id="rId40"/>
    <p:sldId id="291" r:id="rId41"/>
    <p:sldId id="292" r:id="rId42"/>
    <p:sldId id="293" r:id="rId43"/>
    <p:sldId id="294" r:id="rId44"/>
    <p:sldId id="297" r:id="rId45"/>
    <p:sldId id="295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71" dt="2021-09-27T23:07:19.2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05" autoAdjust="0"/>
    <p:restoredTop sz="83304" autoAdjust="0"/>
  </p:normalViewPr>
  <p:slideViewPr>
    <p:cSldViewPr snapToGrid="0">
      <p:cViewPr varScale="1">
        <p:scale>
          <a:sx n="109" d="100"/>
          <a:sy n="109" d="100"/>
        </p:scale>
        <p:origin x="163" y="20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2-03-10T01:59:59.281" v="5492" actId="20577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27T22:14:51.847" v="5428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27T22:14:51.847" v="5428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15:45:43.791" v="4906" actId="1076"/>
        <pc:sldMkLst>
          <pc:docMk/>
          <pc:sldMk cId="3541695161" sldId="267"/>
        </pc:sldMkLst>
        <pc:spChg chg="del mod">
          <ac:chgData name="Weifeng Xu" userId="e7aed605-a3dd-4d5a-a692-a87037af107b" providerId="ADAL" clId="{7247261D-A2FF-471A-80A9-BB4A487C8F58}" dt="2021-09-26T15:45:37.084" v="4905" actId="700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3" creationId="{35831B59-1EF2-4AC9-B3F0-800ADC43B691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26T15:45:43.791" v="4906" actId="1076"/>
          <ac:picMkLst>
            <pc:docMk/>
            <pc:sldMk cId="3541695161" sldId="267"/>
            <ac:picMk id="4" creationId="{9BAD67D6-758C-400F-A6C1-B4EF27010E18}"/>
          </ac:picMkLst>
        </pc:picChg>
        <pc:cxnChg chg="add mod">
          <ac:chgData name="Weifeng Xu" userId="e7aed605-a3dd-4d5a-a692-a87037af107b" providerId="ADAL" clId="{7247261D-A2FF-471A-80A9-BB4A487C8F58}" dt="2021-09-26T15:45:43.791" v="4906" actId="1076"/>
          <ac:cxnSpMkLst>
            <pc:docMk/>
            <pc:sldMk cId="3541695161" sldId="267"/>
            <ac:cxnSpMk id="12" creationId="{A4CD601A-C53B-4765-ABD6-2E2889E7AAE5}"/>
          </ac:cxnSpMkLst>
        </pc:cxn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26T15:48:35.993" v="5002" actId="2057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26T15:48:35.993" v="5002" actId="20577"/>
          <ac:spMkLst>
            <pc:docMk/>
            <pc:sldMk cId="2934401551" sldId="270"/>
            <ac:spMk id="2" creationId="{7B6D262E-D3CE-41FB-A95E-D05E94926F08}"/>
          </ac:spMkLst>
        </pc:spChg>
        <pc:spChg chg="add mod">
          <ac:chgData name="Weifeng Xu" userId="e7aed605-a3dd-4d5a-a692-a87037af107b" providerId="ADAL" clId="{7247261D-A2FF-471A-80A9-BB4A487C8F58}" dt="2021-09-26T15:48:02.649" v="4992" actId="1076"/>
          <ac:spMkLst>
            <pc:docMk/>
            <pc:sldMk cId="2934401551" sldId="270"/>
            <ac:spMk id="8" creationId="{C7E6FAB9-87C7-45E0-9B36-660C30464E64}"/>
          </ac:spMkLst>
        </pc:spChg>
        <pc:graphicFrameChg chg="add del mod modGraphic">
          <ac:chgData name="Weifeng Xu" userId="e7aed605-a3dd-4d5a-a692-a87037af107b" providerId="ADAL" clId="{7247261D-A2FF-471A-80A9-BB4A487C8F58}" dt="2021-09-26T15:45:48.285" v="4907" actId="478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del mod">
          <ac:chgData name="Weifeng Xu" userId="e7aed605-a3dd-4d5a-a692-a87037af107b" providerId="ADAL" clId="{7247261D-A2FF-471A-80A9-BB4A487C8F58}" dt="2021-09-26T15:40:39.458" v="4878" actId="478"/>
          <ac:picMkLst>
            <pc:docMk/>
            <pc:sldMk cId="2934401551" sldId="270"/>
            <ac:picMk id="5" creationId="{E6624F72-4E43-42AF-8DC5-9BF03A9902E6}"/>
          </ac:picMkLst>
        </pc:picChg>
        <pc:picChg chg="add mod">
          <ac:chgData name="Weifeng Xu" userId="e7aed605-a3dd-4d5a-a692-a87037af107b" providerId="ADAL" clId="{7247261D-A2FF-471A-80A9-BB4A487C8F58}" dt="2021-09-26T15:46:42.209" v="4987" actId="1076"/>
          <ac:picMkLst>
            <pc:docMk/>
            <pc:sldMk cId="2934401551" sldId="270"/>
            <ac:picMk id="6" creationId="{FE6F9D61-D1F3-4E12-A9FA-EB94A8C4A006}"/>
          </ac:picMkLst>
        </pc:picChg>
        <pc:cxnChg chg="add mod">
          <ac:chgData name="Weifeng Xu" userId="e7aed605-a3dd-4d5a-a692-a87037af107b" providerId="ADAL" clId="{7247261D-A2FF-471A-80A9-BB4A487C8F58}" dt="2021-09-26T15:48:09.542" v="4994" actId="13822"/>
          <ac:cxnSpMkLst>
            <pc:docMk/>
            <pc:sldMk cId="2934401551" sldId="270"/>
            <ac:cxnSpMk id="9" creationId="{166B57E5-F2D4-4BCA-A11B-1D53B9CF6B79}"/>
          </ac:cxnSpMkLst>
        </pc:cxn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26T20:23:24.966" v="5335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26T20:23:24.966" v="5335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4:08.621" v="5395" actId="20577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26T20:24:08.621" v="5395" actId="20577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3:32.014" v="5343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26T20:23:32.014" v="5343" actId="20577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26T20:24:04.796" v="5389" actId="20577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26T20:24:04.796" v="5389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26T20:24:19.097" v="5408" actId="20577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26T20:24:19.097" v="5408" actId="20577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27T22:13:53.348" v="5409" actId="207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27T22:13:53.348" v="5409" actId="207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26T14:53:39.226" v="4697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26T20:01:29.840" v="5306" actId="20577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26T20:01:29.840" v="5306" actId="20577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26T15:50:31.678" v="5004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2-03-10T01:59:05.423" v="5491" actId="14100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2-03-10T01:59:05.423" v="5491" actId="14100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2-03-10T01:59:02.659" v="5490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2-03-10T01:59:59.281" v="5492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26T19:16:04.950" v="5255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2-03-10T01:59:59.281" v="5492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27T23:07:17.490" v="5429" actId="20578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graphicFrameChg chg="add mod modGraphic">
          <ac:chgData name="Weifeng Xu" userId="e7aed605-a3dd-4d5a-a692-a87037af107b" providerId="ADAL" clId="{7247261D-A2FF-471A-80A9-BB4A487C8F58}" dt="2021-09-27T23:07:17.490" v="5429" actId="20578"/>
          <ac:graphicFrameMkLst>
            <pc:docMk/>
            <pc:sldMk cId="3585044140" sldId="298"/>
            <ac:graphicFrameMk id="3" creationId="{5F05C5B0-1C23-4BBB-B22E-800C1FB6A8A0}"/>
          </ac:graphicFrameMkLst>
        </pc:graphicFrame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2-03-10T01:16:00.823" v="5459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2-03-10T01:16:00.823" v="5459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45:09.923" v="4903" actId="108"/>
        <pc:sldMkLst>
          <pc:docMk/>
          <pc:sldMk cId="754365290" sldId="300"/>
        </pc:sldMkLst>
        <pc:spChg chg="mod">
          <ac:chgData name="Weifeng Xu" userId="e7aed605-a3dd-4d5a-a692-a87037af107b" providerId="ADAL" clId="{7247261D-A2FF-471A-80A9-BB4A487C8F58}" dt="2021-09-26T15:44:13.273" v="4890" actId="1076"/>
          <ac:spMkLst>
            <pc:docMk/>
            <pc:sldMk cId="754365290" sldId="300"/>
            <ac:spMk id="2" creationId="{BCBAF175-3309-428B-958D-BAECCFB7498C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4" creationId="{03BECB84-B4F2-433B-8EE2-1FC340DF8C29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5" creationId="{C2AC19F7-1005-4964-A914-B5407863978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7" creationId="{D2FE73FE-6EE1-466B-AC5A-B297E7942F3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11" creationId="{2E0BA823-0D65-41F6-934E-F83277F561F5}"/>
          </ac:spMkLst>
        </pc:spChg>
        <pc:graphicFrameChg chg="add mod modGraphic">
          <ac:chgData name="Weifeng Xu" userId="e7aed605-a3dd-4d5a-a692-a87037af107b" providerId="ADAL" clId="{7247261D-A2FF-471A-80A9-BB4A487C8F58}" dt="2021-09-26T15:45:09.923" v="4903" actId="108"/>
          <ac:graphicFrameMkLst>
            <pc:docMk/>
            <pc:sldMk cId="754365290" sldId="300"/>
            <ac:graphicFrameMk id="13" creationId="{A29C4644-B223-45CF-94D4-AA6CFE861408}"/>
          </ac:graphicFrameMkLst>
        </pc:graphicFrameChg>
        <pc:picChg chg="add mod">
          <ac:chgData name="Weifeng Xu" userId="e7aed605-a3dd-4d5a-a692-a87037af107b" providerId="ADAL" clId="{7247261D-A2FF-471A-80A9-BB4A487C8F58}" dt="2021-09-26T15:44:19.096" v="4891" actId="1076"/>
          <ac:picMkLst>
            <pc:docMk/>
            <pc:sldMk cId="754365290" sldId="300"/>
            <ac:picMk id="3" creationId="{70AA632A-5D58-442D-917D-620C245B069B}"/>
          </ac:picMkLst>
        </pc:pic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9" creationId="{CF6AA392-8878-4B9A-984A-D53C63223301}"/>
          </ac:cxnSpMkLst>
        </pc:cxn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12" creationId="{18087927-E885-4937-A10D-EEA0944170AF}"/>
          </ac:cxnSpMkLst>
        </pc:cxnChg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2" creationId="{1ACCFE38-9548-4D4F-8E36-5FA7935EFF93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3" creationId="{120A50E3-3E53-4258-BE04-AF59AB541C59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4" creationId="{81540A23-CF71-40A1-B5D0-137A6E92CD86}"/>
          </ac:spMkLst>
        </pc:spChg>
      </pc:sldChg>
      <pc:sldChg chg="addSp modSp new mod modClrScheme chgLayout modNotesTx">
        <pc:chgData name="Weifeng Xu" userId="e7aed605-a3dd-4d5a-a692-a87037af107b" providerId="ADAL" clId="{7247261D-A2FF-471A-80A9-BB4A487C8F58}" dt="2021-09-26T19:22:53.566" v="5304" actId="20577"/>
        <pc:sldMkLst>
          <pc:docMk/>
          <pc:sldMk cId="2908707101" sldId="301"/>
        </pc:sldMkLst>
        <pc:spChg chg="mod ord">
          <ac:chgData name="Weifeng Xu" userId="e7aed605-a3dd-4d5a-a692-a87037af107b" providerId="ADAL" clId="{7247261D-A2FF-471A-80A9-BB4A487C8F58}" dt="2021-09-26T15:55:19.954" v="5056" actId="700"/>
          <ac:spMkLst>
            <pc:docMk/>
            <pc:sldMk cId="2908707101" sldId="301"/>
            <ac:spMk id="2" creationId="{8BF7CCE7-921F-456C-A4CA-0315CB7EBBF0}"/>
          </ac:spMkLst>
        </pc:spChg>
        <pc:spChg chg="add mod ord">
          <ac:chgData name="Weifeng Xu" userId="e7aed605-a3dd-4d5a-a692-a87037af107b" providerId="ADAL" clId="{7247261D-A2FF-471A-80A9-BB4A487C8F58}" dt="2021-09-26T19:22:53.566" v="5304" actId="20577"/>
          <ac:spMkLst>
            <pc:docMk/>
            <pc:sldMk cId="2908707101" sldId="301"/>
            <ac:spMk id="3" creationId="{36D85154-A468-467F-A124-4A23F3E1B6AA}"/>
          </ac:spMkLst>
        </pc:sp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https://news.ycombinator.com/item?id=8820808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https://www.dropbox.com/s/a0lhsmzeh68wk1i/NTFS.001?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  <a:p>
            <a:endParaRPr lang="en-US" sz="2000" dirty="0"/>
          </a:p>
          <a:p>
            <a:r>
              <a:rPr lang="en-US" sz="2000" dirty="0"/>
              <a:t>https://www.gnu.org/software/grep/manual/html_node/Basic-vs-Extended.html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 command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94B32-E3BE-42D1-FCE9-115C92779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690" y="3927534"/>
            <a:ext cx="4076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61060A-39ED-950D-E534-6D3EB9D9FC66}"/>
              </a:ext>
            </a:extLst>
          </p:cNvPr>
          <p:cNvSpPr txBox="1"/>
          <p:nvPr/>
        </p:nvSpPr>
        <p:spPr>
          <a:xfrm>
            <a:off x="7853690" y="4804272"/>
            <a:ext cx="3829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 or Asterisk </a:t>
            </a:r>
            <a:r>
              <a:rPr lang="en-GB" sz="2400" b="1" dirty="0">
                <a:solidFill>
                  <a:srgbClr val="FF0000"/>
                </a:solidFill>
              </a:rPr>
              <a:t>*</a:t>
            </a:r>
            <a:r>
              <a:rPr lang="en-GB" dirty="0"/>
              <a:t>: </a:t>
            </a:r>
            <a:r>
              <a:rPr lang="en-GB" sz="2400" b="1" dirty="0">
                <a:solidFill>
                  <a:schemeClr val="accent2"/>
                </a:solidFill>
              </a:rPr>
              <a:t>1+</a:t>
            </a:r>
          </a:p>
          <a:p>
            <a:r>
              <a:rPr lang="en-GB" dirty="0"/>
              <a:t>Question mark </a:t>
            </a:r>
            <a:r>
              <a:rPr lang="en-GB" sz="2400" b="1" dirty="0">
                <a:solidFill>
                  <a:srgbClr val="FF0000"/>
                </a:solidFill>
              </a:rPr>
              <a:t>?</a:t>
            </a:r>
            <a:r>
              <a:rPr lang="en-GB" dirty="0"/>
              <a:t> : </a:t>
            </a:r>
            <a:r>
              <a:rPr lang="en-GB" sz="2400" b="1" dirty="0">
                <a:solidFill>
                  <a:schemeClr val="accent2"/>
                </a:solidFill>
              </a:rPr>
              <a:t>1</a:t>
            </a:r>
          </a:p>
          <a:p>
            <a:r>
              <a:rPr lang="en-GB" dirty="0"/>
              <a:t>Square brackets </a:t>
            </a:r>
            <a:r>
              <a:rPr lang="en-GB" sz="2400" b="1" dirty="0">
                <a:solidFill>
                  <a:srgbClr val="FF0000"/>
                </a:solidFill>
              </a:rPr>
              <a:t>[]</a:t>
            </a:r>
            <a:r>
              <a:rPr lang="en-GB" dirty="0"/>
              <a:t>: </a:t>
            </a:r>
            <a:r>
              <a:rPr lang="en-GB" sz="2400" b="1" dirty="0">
                <a:solidFill>
                  <a:schemeClr val="accent2"/>
                </a:solidFill>
              </a:rPr>
              <a:t>range [a-p0-9]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2052" name="Picture 4" descr="Personal wild card. Defeating everyone with a personal wildcard stock illustration">
            <a:extLst>
              <a:ext uri="{FF2B5EF4-FFF2-40B4-BE49-F238E27FC236}">
                <a16:creationId xmlns:a16="http://schemas.microsoft.com/office/drawing/2014/main" id="{507A6DC6-8442-AD3B-2E5F-5A4E49E8E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53" y="62891"/>
            <a:ext cx="2102888" cy="286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28" name="Picture 4" descr="Personal wild card. Defeating everyone with a personal wildcard stock illustration">
            <a:extLst>
              <a:ext uri="{FF2B5EF4-FFF2-40B4-BE49-F238E27FC236}">
                <a16:creationId xmlns:a16="http://schemas.microsoft.com/office/drawing/2014/main" id="{03DCA966-997E-06C0-545C-72E38F73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575" y="91438"/>
            <a:ext cx="1779564" cy="242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F05C5B0-1C23-4BBB-B22E-800C1FB6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574900"/>
              </p:ext>
            </p:extLst>
          </p:nvPr>
        </p:nvGraphicFramePr>
        <p:xfrm>
          <a:off x="8648251" y="1690688"/>
          <a:ext cx="3347720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50804">
                  <a:extLst>
                    <a:ext uri="{9D8B030D-6E8A-4147-A177-3AD203B41FA5}">
                      <a16:colId xmlns:a16="http://schemas.microsoft.com/office/drawing/2014/main" val="520472069"/>
                    </a:ext>
                  </a:extLst>
                </a:gridCol>
                <a:gridCol w="1896916">
                  <a:extLst>
                    <a:ext uri="{9D8B030D-6E8A-4147-A177-3AD203B41FA5}">
                      <a16:colId xmlns:a16="http://schemas.microsoft.com/office/drawing/2014/main" val="3309369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Regex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3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\</a:t>
                      </a:r>
                      <a:r>
                        <a:rPr lang="en-US" dirty="0"/>
                        <a:t>?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+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{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}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|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8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 + { } | 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3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Look ahead…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63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upper case letter in the path, excluding file extension.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goal of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should not trust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F175-3309-428B-958D-BAECCFB7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A632A-5D58-442D-917D-620C245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7" y="1690688"/>
            <a:ext cx="6499225" cy="26410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CB84-B4F2-433B-8EE2-1FC340DF8C29}"/>
              </a:ext>
            </a:extLst>
          </p:cNvPr>
          <p:cNvSpPr/>
          <p:nvPr/>
        </p:nvSpPr>
        <p:spPr>
          <a:xfrm>
            <a:off x="79971" y="3426770"/>
            <a:ext cx="3959257" cy="1220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C19F7-1005-4964-A914-B5407863978E}"/>
              </a:ext>
            </a:extLst>
          </p:cNvPr>
          <p:cNvSpPr/>
          <p:nvPr/>
        </p:nvSpPr>
        <p:spPr>
          <a:xfrm>
            <a:off x="4103331" y="3426769"/>
            <a:ext cx="1802169" cy="11390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E73FE-6EE1-466B-AC5A-B297E7942F3E}"/>
              </a:ext>
            </a:extLst>
          </p:cNvPr>
          <p:cNvSpPr txBox="1"/>
          <p:nvPr/>
        </p:nvSpPr>
        <p:spPr>
          <a:xfrm>
            <a:off x="1514769" y="5351823"/>
            <a:ext cx="1281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0000"/>
                </a:solidFill>
                <a:effectLst/>
              </a:rPr>
              <a:t>ctime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AA392-8878-4B9A-984A-D53C63223301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H="1" flipV="1">
            <a:off x="2059600" y="4647414"/>
            <a:ext cx="96055" cy="704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0BA823-0D65-41F6-934E-F83277F561F5}"/>
              </a:ext>
            </a:extLst>
          </p:cNvPr>
          <p:cNvSpPr txBox="1"/>
          <p:nvPr/>
        </p:nvSpPr>
        <p:spPr>
          <a:xfrm>
            <a:off x="4135284" y="5280564"/>
            <a:ext cx="2509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7030A0"/>
                </a:solidFill>
              </a:rPr>
              <a:t>atime</a:t>
            </a:r>
            <a:r>
              <a:rPr lang="en-US" sz="3200" i="1" dirty="0">
                <a:solidFill>
                  <a:srgbClr val="7030A0"/>
                </a:solidFill>
              </a:rPr>
              <a:t>, </a:t>
            </a:r>
            <a:r>
              <a:rPr lang="en-US" sz="3200" i="1" dirty="0" err="1">
                <a:solidFill>
                  <a:srgbClr val="7030A0"/>
                </a:solidFill>
              </a:rPr>
              <a:t>mtime</a:t>
            </a:r>
            <a:endParaRPr lang="en-US" sz="3200" i="1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87927-E885-4937-A10D-EEA0944170AF}"/>
              </a:ext>
            </a:extLst>
          </p:cNvPr>
          <p:cNvCxnSpPr/>
          <p:nvPr/>
        </p:nvCxnSpPr>
        <p:spPr>
          <a:xfrm flipH="1" flipV="1">
            <a:off x="5049330" y="4565778"/>
            <a:ext cx="96055" cy="7044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9C4644-B223-45CF-94D4-AA6CFE861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83844"/>
              </p:ext>
            </p:extLst>
          </p:nvPr>
        </p:nvGraphicFramePr>
        <p:xfrm>
          <a:off x="7463903" y="1820711"/>
          <a:ext cx="4367714" cy="3752240"/>
        </p:xfrm>
        <a:graphic>
          <a:graphicData uri="http://schemas.openxmlformats.org/drawingml/2006/table">
            <a:tbl>
              <a:tblPr/>
              <a:tblGrid>
                <a:gridCol w="604972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3762742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atime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(data units)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grep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en-GB" sz="1500" dirty="0">
                          <a:effectLst/>
                        </a:rPr>
                        <a:t>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stat</a:t>
                      </a:r>
                      <a:r>
                        <a:rPr lang="en-GB" sz="1500" dirty="0">
                          <a:effectLst/>
                        </a:rPr>
                        <a:t>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mtime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Modify (data units) time</a:t>
                      </a:r>
                      <a:r>
                        <a:rPr lang="en-GB" sz="1500" dirty="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ctime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(file names/metadata)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6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01" y="113711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967740" y="113711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967739" y="190225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967738" y="254329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967737" y="358000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967736" y="428309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967735" y="526482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31B59-1EF2-4AC9-B3F0-800ADC43B691}"/>
              </a:ext>
            </a:extLst>
          </p:cNvPr>
          <p:cNvSpPr txBox="1"/>
          <p:nvPr/>
        </p:nvSpPr>
        <p:spPr>
          <a:xfrm>
            <a:off x="8953500" y="2110740"/>
            <a:ext cx="23145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modified time (</a:t>
            </a:r>
            <a:r>
              <a:rPr lang="en-US" i="1" dirty="0" err="1"/>
              <a:t>mtime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CD601A-C53B-4765-ABD6-2E2889E7AAE5}"/>
              </a:ext>
            </a:extLst>
          </p:cNvPr>
          <p:cNvCxnSpPr/>
          <p:nvPr/>
        </p:nvCxnSpPr>
        <p:spPr>
          <a:xfrm flipH="1">
            <a:off x="8389620" y="2480072"/>
            <a:ext cx="1043940" cy="46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recreate the file changing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639"/>
            <a:ext cx="8084820" cy="2337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6FAB9-87C7-45E0-9B36-660C30464E64}"/>
              </a:ext>
            </a:extLst>
          </p:cNvPr>
          <p:cNvSpPr txBox="1"/>
          <p:nvPr/>
        </p:nvSpPr>
        <p:spPr>
          <a:xfrm>
            <a:off x="2781300" y="4852154"/>
            <a:ext cx="6050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Coordinated Universal Time is 4 hours ahead of Eastern Time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B57E5-F2D4-4BCA-A11B-1D53B9CF6B79}"/>
              </a:ext>
            </a:extLst>
          </p:cNvPr>
          <p:cNvCxnSpPr/>
          <p:nvPr/>
        </p:nvCxnSpPr>
        <p:spPr>
          <a:xfrm flipH="1" flipV="1">
            <a:off x="5242560" y="4076700"/>
            <a:ext cx="243840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1982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mtime</a:t>
            </a:r>
            <a:r>
              <a:rPr lang="en-US" dirty="0"/>
              <a:t> doesn’t change, but </a:t>
            </a:r>
            <a:r>
              <a:rPr lang="en-US" dirty="0" err="1"/>
              <a:t>atime</a:t>
            </a:r>
            <a:r>
              <a:rPr lang="en-US" dirty="0"/>
              <a:t> changed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who, when, what, 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 (list directory contents, simply file name search)</a:t>
            </a:r>
          </a:p>
          <a:p>
            <a:pPr lvl="1"/>
            <a:r>
              <a:rPr lang="en-US" dirty="0"/>
              <a:t>grep (search for file names based on file </a:t>
            </a:r>
            <a:r>
              <a:rPr lang="en-US" dirty="0">
                <a:solidFill>
                  <a:srgbClr val="FF0000"/>
                </a:solidFill>
              </a:rPr>
              <a:t>content</a:t>
            </a:r>
            <a:r>
              <a:rPr lang="en-US" dirty="0"/>
              <a:t>)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(search for file names based on file attributes)</a:t>
            </a:r>
          </a:p>
          <a:p>
            <a:pPr lvl="1"/>
            <a:r>
              <a:rPr lang="en-US" dirty="0"/>
              <a:t>locate, which</a:t>
            </a: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files that were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were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files that size that is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not trust search results?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for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</a:t>
            </a:r>
          </a:p>
          <a:p>
            <a:pPr lvl="1"/>
            <a:r>
              <a:rPr lang="en-GB" dirty="0"/>
              <a:t>file date (timestamps), </a:t>
            </a:r>
          </a:p>
          <a:p>
            <a:pPr lvl="1"/>
            <a:r>
              <a:rPr lang="en-GB" dirty="0"/>
              <a:t>file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511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 with the fake system time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8023860" y="5232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a fake timestamp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a timestamp </a:t>
            </a:r>
            <a:r>
              <a:rPr lang="en-GB"/>
              <a:t>from fakeTimes2.</a:t>
            </a:r>
            <a:r>
              <a:rPr lang="en-GB" dirty="0"/>
              <a:t>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CCE7-921F-456C-A4CA-0315CB7E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research project (extra credits)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5154-A468-467F-A124-4A23F3E1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someone faked timestamps. How can you automatically detect the fake timestamps?</a:t>
            </a:r>
          </a:p>
          <a:p>
            <a:r>
              <a:rPr lang="en-US" dirty="0"/>
              <a:t>Can AI approach solve the problem? </a:t>
            </a:r>
          </a:p>
          <a:p>
            <a:r>
              <a:rPr lang="en-US" dirty="0"/>
              <a:t>I will hire a student to work on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90870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ED60-076D-4115-84A6-17C31AABBF85}"/>
              </a:ext>
            </a:extLst>
          </p:cNvPr>
          <p:cNvSpPr txBox="1"/>
          <p:nvPr/>
        </p:nvSpPr>
        <p:spPr>
          <a:xfrm>
            <a:off x="3040380" y="6492875"/>
            <a:ext cx="4960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https://www.dropbox.com/s/a0lhsmzeh68wk1i/NTFS.001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22186</TotalTime>
  <Words>1169</Words>
  <Application>Microsoft Office PowerPoint</Application>
  <PresentationFormat>Widescreen</PresentationFormat>
  <Paragraphs>157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Google Sans</vt:lpstr>
      <vt:lpstr>Arial</vt:lpstr>
      <vt:lpstr>Calibri</vt:lpstr>
      <vt:lpstr>Calibri Light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file metadata and find usage</vt:lpstr>
      <vt:lpstr>Find Files With 777 Permissions</vt:lpstr>
      <vt:lpstr>Find Files Without 777 Permissions</vt:lpstr>
      <vt:lpstr>“atime”, “mtime” and “ctime”</vt:lpstr>
      <vt:lpstr>PowerPoint Presentation</vt:lpstr>
      <vt:lpstr>Can you recreate the file changing history?</vt:lpstr>
      <vt:lpstr>Timestamp changes when changing permission</vt:lpstr>
      <vt:lpstr>PowerPoint Presentation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Find files that were last  accessed less than n*24 hours ago</vt:lpstr>
      <vt:lpstr>PowerPoint Presentation</vt:lpstr>
      <vt:lpstr>Find files that were modified/changed less than n*24 hours ago</vt:lpstr>
      <vt:lpstr>Find files that size that is great than 10MB </vt:lpstr>
      <vt:lpstr>Find files that size between 10MB and 300MB</vt:lpstr>
      <vt:lpstr>PowerPoint Presentation</vt:lpstr>
      <vt:lpstr>Find files that size between 20 – 40 bytes</vt:lpstr>
      <vt:lpstr>Find Particular Files of User</vt:lpstr>
      <vt:lpstr>Why should not trust search results?</vt:lpstr>
      <vt:lpstr>Set a fake [amc]time by changing system time</vt:lpstr>
      <vt:lpstr>PowerPoint Presentation</vt:lpstr>
      <vt:lpstr>Set a fake time using touch -t</vt:lpstr>
      <vt:lpstr>PowerPoint Presentation</vt:lpstr>
      <vt:lpstr>Copy a fake timestamp -r</vt:lpstr>
      <vt:lpstr>Anti-anti-forensics</vt:lpstr>
      <vt:lpstr>A small research project (extra credits)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1748</cp:revision>
  <dcterms:created xsi:type="dcterms:W3CDTF">2020-09-14T14:43:27Z</dcterms:created>
  <dcterms:modified xsi:type="dcterms:W3CDTF">2022-10-12T20:27:13Z</dcterms:modified>
</cp:coreProperties>
</file>